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12192000" cy="6858000"/>
  <p:notesSz cx="6858000" cy="9144000"/>
  <p:photoAlbum showCaptions="1" layout="2pic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3" d="100"/>
          <a:sy n="103" d="100"/>
        </p:scale>
        <p:origin x="144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DC5EB2-6653-43CE-A4D0-1F87F0CD9AA7}" type="datetimeFigureOut">
              <a:rPr lang="sv-SE" smtClean="0"/>
              <a:t>2024-07-19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0B3AA4-7C94-49ED-B97C-CE0D96EDAAD8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270406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0B3AA4-7C94-49ED-B97C-CE0D96EDAAD8}" type="slidenum">
              <a:rPr lang="sv-SE" smtClean="0"/>
              <a:t>2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5102691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C128284-9CD1-F4FA-250A-BA1EAD7F2D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396C0383-F5BF-A9D5-2D58-5BE06B92F8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E37A92CE-5335-3249-87FF-8B1697EC0B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591FD-7519-4C9B-BA35-B5F36077335D}" type="datetimeFigureOut">
              <a:rPr lang="sv-SE" smtClean="0"/>
              <a:t>2024-07-19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333BD4CF-E31A-682F-8176-B27C9C3C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07A90809-8CAB-55F0-C9A8-3E624C0356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C5AE6-7820-480F-BAE4-3C0C0160BEA0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06069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F7A0107E-3F41-7A93-946A-D62D871872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D2F3AD26-BFD2-FF7B-79B4-4CAD9BF96E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66723EC9-29D6-FD0E-033A-D3CB02126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591FD-7519-4C9B-BA35-B5F36077335D}" type="datetimeFigureOut">
              <a:rPr lang="sv-SE" smtClean="0"/>
              <a:t>2024-07-19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C27C238E-F92F-9A9F-C48B-0B6845D21B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18F3606A-6C1C-FA67-E12A-5055A9A0BE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C5AE6-7820-480F-BAE4-3C0C0160BEA0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6648620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6F870A57-AE5D-360F-6E3E-138934E36F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EFB468B6-A702-1C0A-E8DA-068312D0B8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F50CDAF6-90F4-A776-8664-BFD5FA8C94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591FD-7519-4C9B-BA35-B5F36077335D}" type="datetimeFigureOut">
              <a:rPr lang="sv-SE" smtClean="0"/>
              <a:t>2024-07-19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37D6FC0C-D09B-0B37-69BD-A19DBA222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A4BEAB44-F050-8527-E74E-3ED3B4D0F0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C5AE6-7820-480F-BAE4-3C0C0160BEA0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887575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5A3C4399-1F71-4986-B092-795CB2A693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39A98799-6A9C-EEFF-1256-A2EDC8AA6F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6C25EB00-2FC0-220B-07AC-6C44490E52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87F324BF-D6BC-88C8-4F6E-DAC043D08A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591FD-7519-4C9B-BA35-B5F36077335D}" type="datetimeFigureOut">
              <a:rPr lang="sv-SE" smtClean="0"/>
              <a:t>2024-07-19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C6013BB1-272A-1469-119E-32305F1165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B4ADA176-B415-105D-B108-6ADC91AB08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C5AE6-7820-480F-BAE4-3C0C0160BEA0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76338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8E78447A-1EFC-FC61-A772-8CCFD5C02F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A94196D9-6783-538B-B10D-7A5DB3BE94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9225CB5C-0B64-ED70-EBE9-865A72E25C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7A10425A-0EE6-096E-A9A1-F9794B735EC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54AE689F-743B-2DAA-19EA-65C6481D64D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7" name="Platshållare för datum 6">
            <a:extLst>
              <a:ext uri="{FF2B5EF4-FFF2-40B4-BE49-F238E27FC236}">
                <a16:creationId xmlns:a16="http://schemas.microsoft.com/office/drawing/2014/main" id="{2B7003A2-1B6B-9EB1-BDDA-4FF452F54F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591FD-7519-4C9B-BA35-B5F36077335D}" type="datetimeFigureOut">
              <a:rPr lang="sv-SE" smtClean="0"/>
              <a:t>2024-07-19</a:t>
            </a:fld>
            <a:endParaRPr lang="sv-SE"/>
          </a:p>
        </p:txBody>
      </p:sp>
      <p:sp>
        <p:nvSpPr>
          <p:cNvPr id="8" name="Platshållare för sidfot 7">
            <a:extLst>
              <a:ext uri="{FF2B5EF4-FFF2-40B4-BE49-F238E27FC236}">
                <a16:creationId xmlns:a16="http://schemas.microsoft.com/office/drawing/2014/main" id="{A54808C2-5A10-3949-F2DD-DAC0BF329D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Platshållare för bildnummer 8">
            <a:extLst>
              <a:ext uri="{FF2B5EF4-FFF2-40B4-BE49-F238E27FC236}">
                <a16:creationId xmlns:a16="http://schemas.microsoft.com/office/drawing/2014/main" id="{D96B1B63-D36D-311E-78AC-F8D45EC83D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C5AE6-7820-480F-BAE4-3C0C0160BEA0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523344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2DE04461-F3BE-86C6-14E6-92E6F86D8F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6F644C1F-789F-5EF6-D3D6-F1C820F78D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591FD-7519-4C9B-BA35-B5F36077335D}" type="datetimeFigureOut">
              <a:rPr lang="sv-SE" smtClean="0"/>
              <a:t>2024-07-19</a:t>
            </a:fld>
            <a:endParaRPr lang="sv-SE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F5F54E24-2FB6-5983-2779-418FFC5205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82A40E0A-AC97-5C8A-0883-2D2997E75C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C5AE6-7820-480F-BAE4-3C0C0160BEA0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8266267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>
            <a:extLst>
              <a:ext uri="{FF2B5EF4-FFF2-40B4-BE49-F238E27FC236}">
                <a16:creationId xmlns:a16="http://schemas.microsoft.com/office/drawing/2014/main" id="{4D0C7219-9117-F836-6EF6-2C7458FA39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591FD-7519-4C9B-BA35-B5F36077335D}" type="datetimeFigureOut">
              <a:rPr lang="sv-SE" smtClean="0"/>
              <a:t>2024-07-19</a:t>
            </a:fld>
            <a:endParaRPr lang="sv-SE"/>
          </a:p>
        </p:txBody>
      </p:sp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5CAAA989-977A-B4BA-4FD5-93B575001E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EE24BB03-DFE1-1E23-95EC-5B857B9E80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C5AE6-7820-480F-BAE4-3C0C0160BEA0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689882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BC1C4916-54D5-90CE-FF8E-DFA5524213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13480AD2-207E-EE0D-942B-ECD0896C9F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01D1D341-2DFE-ADD9-0E0A-00CA929CE8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B347300A-B482-2430-7B0A-09A81FD406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591FD-7519-4C9B-BA35-B5F36077335D}" type="datetimeFigureOut">
              <a:rPr lang="sv-SE" smtClean="0"/>
              <a:t>2024-07-19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E7C6541C-58F0-CBB2-DCFE-B8412E2484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281A8EC8-B588-CC0C-F3A2-1BFFFFEEA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C5AE6-7820-480F-BAE4-3C0C0160BEA0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040411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8AF9E867-7CD1-545D-F226-82E52B09B2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>
            <a:extLst>
              <a:ext uri="{FF2B5EF4-FFF2-40B4-BE49-F238E27FC236}">
                <a16:creationId xmlns:a16="http://schemas.microsoft.com/office/drawing/2014/main" id="{3BC96F7A-469E-7FB7-114E-EBD60BB21B3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SE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C72C0CA2-BFFD-E66D-E969-E82CAC63D2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55A5FE88-AF32-3F29-1263-F26CEA05E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591FD-7519-4C9B-BA35-B5F36077335D}" type="datetimeFigureOut">
              <a:rPr lang="sv-SE" smtClean="0"/>
              <a:t>2024-07-19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02461DB6-33C5-4850-8E2D-1731628AA7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0598D892-4819-96B0-E510-39D22D1D14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C5AE6-7820-480F-BAE4-3C0C0160BEA0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9998847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85F4F16-D759-0C23-3CCE-C8143D8A8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8B020E46-D82C-66A3-26A4-C791018761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0FA35156-AE23-79BA-9AC0-AB07F6FC28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591FD-7519-4C9B-BA35-B5F36077335D}" type="datetimeFigureOut">
              <a:rPr lang="sv-SE" smtClean="0"/>
              <a:t>2024-07-19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2C12049E-69BB-DBA2-77F8-A1AE60E8B8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190D3A0A-541E-F33F-C9E9-6D43831E7B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C5AE6-7820-480F-BAE4-3C0C0160BEA0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3209475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>
            <a:extLst>
              <a:ext uri="{FF2B5EF4-FFF2-40B4-BE49-F238E27FC236}">
                <a16:creationId xmlns:a16="http://schemas.microsoft.com/office/drawing/2014/main" id="{D0613239-A472-E217-2678-59DBE7666EC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DBE5479C-2829-4449-FC4F-02E83681B1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3EB351DC-2230-3E73-FE2E-C522B8198D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591FD-7519-4C9B-BA35-B5F36077335D}" type="datetimeFigureOut">
              <a:rPr lang="sv-SE" smtClean="0"/>
              <a:t>2024-07-19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362BA568-09C0-7AC5-D65B-D9EBC5274F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E030973C-90D5-A251-B371-CB7BFB0202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C5AE6-7820-480F-BAE4-3C0C0160BEA0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2280334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2D3D1CB2-5F90-C6B0-25CD-56707A72C7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F6DB6EC5-C9FD-C57E-B243-DF8D598780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0FE8826D-7E2A-E2DE-8B60-DA80AE96E66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35591FD-7519-4C9B-BA35-B5F36077335D}" type="datetimeFigureOut">
              <a:rPr lang="sv-SE" smtClean="0"/>
              <a:t>2024-07-19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A0299436-100C-7282-001D-C284DC10FC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F59040F2-9E9C-2427-E813-251BA127B5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BCC5AE6-7820-480F-BAE4-3C0C0160BEA0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30373719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B279C833-5B6F-671D-1E27-DA01004E47A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v-SE"/>
              <a:t>Fotoalbum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E7317156-9914-6110-0A71-08CE990484B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v-SE" dirty="0"/>
              <a:t>17 juli 2024</a:t>
            </a:r>
          </a:p>
        </p:txBody>
      </p:sp>
    </p:spTree>
    <p:extLst>
      <p:ext uri="{BB962C8B-B14F-4D97-AF65-F5344CB8AC3E}">
        <p14:creationId xmlns:p14="http://schemas.microsoft.com/office/powerpoint/2010/main" val="9567162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p 4">
            <a:extLst>
              <a:ext uri="{FF2B5EF4-FFF2-40B4-BE49-F238E27FC236}">
                <a16:creationId xmlns:a16="http://schemas.microsoft.com/office/drawing/2014/main" id="{9F71B2F2-F9AF-EA4C-E71F-60E60CF10662}"/>
              </a:ext>
            </a:extLst>
          </p:cNvPr>
          <p:cNvGrpSpPr>
            <a:grpSpLocks noGrp="1" noUngrp="1" noChangeAspect="1"/>
          </p:cNvGrpSpPr>
          <p:nvPr/>
        </p:nvGrpSpPr>
        <p:grpSpPr>
          <a:xfrm>
            <a:off x="342900" y="438150"/>
            <a:ext cx="5638800" cy="5638800"/>
            <a:chOff x="342900" y="438150"/>
            <a:chExt cx="5638800" cy="5638800"/>
          </a:xfrm>
        </p:grpSpPr>
        <p:pic>
          <p:nvPicPr>
            <p:cNvPr id="3" name="Bildobjekt 2" descr="Led 18 block II, 1">
              <a:extLst>
                <a:ext uri="{FF2B5EF4-FFF2-40B4-BE49-F238E27FC236}">
                  <a16:creationId xmlns:a16="http://schemas.microsoft.com/office/drawing/2014/main" id="{F458D894-D6E8-394A-4C96-48175DD54E7F}"/>
                </a:ext>
              </a:extLst>
            </p:cNvPr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42900" y="1143000"/>
              <a:ext cx="5638800" cy="4229100"/>
            </a:xfrm>
            <a:prstGeom prst="rect">
              <a:avLst/>
            </a:prstGeom>
          </p:spPr>
        </p:pic>
        <p:sp>
          <p:nvSpPr>
            <p:cNvPr id="4" name="Rektangel 3">
              <a:extLst>
                <a:ext uri="{FF2B5EF4-FFF2-40B4-BE49-F238E27FC236}">
                  <a16:creationId xmlns:a16="http://schemas.microsoft.com/office/drawing/2014/main" id="{C244457F-809A-AB9C-8101-1C369ADE100E}"/>
                </a:ext>
              </a:extLst>
            </p:cNvPr>
            <p:cNvSpPr/>
            <p:nvPr/>
          </p:nvSpPr>
          <p:spPr>
            <a:xfrm>
              <a:off x="342900" y="5384800"/>
              <a:ext cx="56388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lnSpcReduction="10000"/>
            </a:bodyPr>
            <a:lstStyle/>
            <a:p>
              <a:pPr algn="ctr"/>
              <a:r>
                <a:rPr lang="en-US" sz="1800"/>
                <a:t>Led 18 block II, 1</a:t>
              </a:r>
              <a:endParaRPr lang="sv-SE" sz="1800"/>
            </a:p>
          </p:txBody>
        </p:sp>
      </p:grpSp>
      <p:grpSp>
        <p:nvGrpSpPr>
          <p:cNvPr id="9" name="Grupp 8">
            <a:extLst>
              <a:ext uri="{FF2B5EF4-FFF2-40B4-BE49-F238E27FC236}">
                <a16:creationId xmlns:a16="http://schemas.microsoft.com/office/drawing/2014/main" id="{8011AAB9-8553-946C-273C-3DC1831057D1}"/>
              </a:ext>
            </a:extLst>
          </p:cNvPr>
          <p:cNvGrpSpPr>
            <a:grpSpLocks noGrp="1" noUngrp="1" noChangeAspect="1"/>
          </p:cNvGrpSpPr>
          <p:nvPr/>
        </p:nvGrpSpPr>
        <p:grpSpPr>
          <a:xfrm>
            <a:off x="6210300" y="438150"/>
            <a:ext cx="5638800" cy="5638800"/>
            <a:chOff x="6210300" y="438150"/>
            <a:chExt cx="5638800" cy="5638800"/>
          </a:xfrm>
        </p:grpSpPr>
        <p:pic>
          <p:nvPicPr>
            <p:cNvPr id="7" name="Bildobjekt 6" descr="Led 18 block II, 2">
              <a:extLst>
                <a:ext uri="{FF2B5EF4-FFF2-40B4-BE49-F238E27FC236}">
                  <a16:creationId xmlns:a16="http://schemas.microsoft.com/office/drawing/2014/main" id="{0125A533-A662-5328-0B93-83811AB12CA6}"/>
                </a:ext>
              </a:extLst>
            </p:cNvPr>
            <p:cNvPicPr>
              <a:picLocks noRot="1" noChangeAspect="1" noMove="1" noResize="1"/>
            </p:cNvPicPr>
            <p:nvPr isPhoto="1"/>
          </p:nvPicPr>
          <p:blipFill>
            <a:blip r:embed="rId4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210300" y="1143000"/>
              <a:ext cx="5638800" cy="4229100"/>
            </a:xfrm>
            <a:prstGeom prst="rect">
              <a:avLst/>
            </a:prstGeom>
          </p:spPr>
        </p:pic>
        <p:sp>
          <p:nvSpPr>
            <p:cNvPr id="8" name="Rektangel 7">
              <a:extLst>
                <a:ext uri="{FF2B5EF4-FFF2-40B4-BE49-F238E27FC236}">
                  <a16:creationId xmlns:a16="http://schemas.microsoft.com/office/drawing/2014/main" id="{3F2024EB-FE7B-3AC5-47C1-8D868330F435}"/>
                </a:ext>
              </a:extLst>
            </p:cNvPr>
            <p:cNvSpPr/>
            <p:nvPr/>
          </p:nvSpPr>
          <p:spPr>
            <a:xfrm>
              <a:off x="6210300" y="5384800"/>
              <a:ext cx="56388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lnSpcReduction="10000"/>
            </a:bodyPr>
            <a:lstStyle/>
            <a:p>
              <a:pPr algn="ctr"/>
              <a:r>
                <a:rPr lang="en-US" sz="1800"/>
                <a:t>Led 18 block II, 2</a:t>
              </a:r>
              <a:endParaRPr lang="sv-SE" sz="1800"/>
            </a:p>
          </p:txBody>
        </p:sp>
      </p:grpSp>
    </p:spTree>
    <p:extLst>
      <p:ext uri="{BB962C8B-B14F-4D97-AF65-F5344CB8AC3E}">
        <p14:creationId xmlns:p14="http://schemas.microsoft.com/office/powerpoint/2010/main" val="15017315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p 4">
            <a:extLst>
              <a:ext uri="{FF2B5EF4-FFF2-40B4-BE49-F238E27FC236}">
                <a16:creationId xmlns:a16="http://schemas.microsoft.com/office/drawing/2014/main" id="{3176B7E0-A4F8-CF8B-FF78-03F9CB78654F}"/>
              </a:ext>
            </a:extLst>
          </p:cNvPr>
          <p:cNvGrpSpPr>
            <a:grpSpLocks noGrp="1" noUngrp="1" noChangeAspect="1"/>
          </p:cNvGrpSpPr>
          <p:nvPr/>
        </p:nvGrpSpPr>
        <p:grpSpPr>
          <a:xfrm>
            <a:off x="342900" y="1143000"/>
            <a:ext cx="5638800" cy="4584700"/>
            <a:chOff x="342900" y="1143000"/>
            <a:chExt cx="5638800" cy="4584700"/>
          </a:xfrm>
        </p:grpSpPr>
        <p:pic>
          <p:nvPicPr>
            <p:cNvPr id="3" name="Bildobjekt 2" descr="Led 18 block II">
              <a:extLst>
                <a:ext uri="{FF2B5EF4-FFF2-40B4-BE49-F238E27FC236}">
                  <a16:creationId xmlns:a16="http://schemas.microsoft.com/office/drawing/2014/main" id="{91F544C1-FA28-E639-BB0B-253A6D727836}"/>
                </a:ext>
              </a:extLst>
            </p:cNvPr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42900" y="1143000"/>
              <a:ext cx="5638800" cy="4229100"/>
            </a:xfrm>
            <a:prstGeom prst="rect">
              <a:avLst/>
            </a:prstGeom>
          </p:spPr>
        </p:pic>
        <p:sp>
          <p:nvSpPr>
            <p:cNvPr id="4" name="Rektangel 3">
              <a:extLst>
                <a:ext uri="{FF2B5EF4-FFF2-40B4-BE49-F238E27FC236}">
                  <a16:creationId xmlns:a16="http://schemas.microsoft.com/office/drawing/2014/main" id="{2D453045-B8D9-817E-5F4B-87B0F7A7A5CC}"/>
                </a:ext>
              </a:extLst>
            </p:cNvPr>
            <p:cNvSpPr/>
            <p:nvPr/>
          </p:nvSpPr>
          <p:spPr>
            <a:xfrm>
              <a:off x="342900" y="5384800"/>
              <a:ext cx="56388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lnSpcReduction="10000"/>
            </a:bodyPr>
            <a:lstStyle/>
            <a:p>
              <a:pPr algn="ctr"/>
              <a:r>
                <a:rPr lang="sv-SE" sz="1800"/>
                <a:t>Led 18 block II</a:t>
              </a:r>
            </a:p>
          </p:txBody>
        </p:sp>
      </p:grpSp>
      <p:grpSp>
        <p:nvGrpSpPr>
          <p:cNvPr id="9" name="Grupp 8">
            <a:extLst>
              <a:ext uri="{FF2B5EF4-FFF2-40B4-BE49-F238E27FC236}">
                <a16:creationId xmlns:a16="http://schemas.microsoft.com/office/drawing/2014/main" id="{C4AFA958-0180-E30F-0F05-F26784E805F0}"/>
              </a:ext>
            </a:extLst>
          </p:cNvPr>
          <p:cNvGrpSpPr>
            <a:grpSpLocks noGrp="1" noUngrp="1" noChangeAspect="1"/>
          </p:cNvGrpSpPr>
          <p:nvPr/>
        </p:nvGrpSpPr>
        <p:grpSpPr>
          <a:xfrm>
            <a:off x="6210300" y="1143000"/>
            <a:ext cx="5638800" cy="4584700"/>
            <a:chOff x="6210300" y="1143000"/>
            <a:chExt cx="5638800" cy="4584700"/>
          </a:xfrm>
        </p:grpSpPr>
        <p:pic>
          <p:nvPicPr>
            <p:cNvPr id="7" name="Bildobjekt 6" descr="Led 43 block I, 1">
              <a:extLst>
                <a:ext uri="{FF2B5EF4-FFF2-40B4-BE49-F238E27FC236}">
                  <a16:creationId xmlns:a16="http://schemas.microsoft.com/office/drawing/2014/main" id="{3AA33C8E-E677-A2DC-C4AB-CCC0EEE52233}"/>
                </a:ext>
              </a:extLst>
            </p:cNvPr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10300" y="1143000"/>
              <a:ext cx="5638800" cy="4229100"/>
            </a:xfrm>
            <a:prstGeom prst="rect">
              <a:avLst/>
            </a:prstGeom>
          </p:spPr>
        </p:pic>
        <p:sp>
          <p:nvSpPr>
            <p:cNvPr id="8" name="Rektangel 7">
              <a:extLst>
                <a:ext uri="{FF2B5EF4-FFF2-40B4-BE49-F238E27FC236}">
                  <a16:creationId xmlns:a16="http://schemas.microsoft.com/office/drawing/2014/main" id="{06C715E3-AD85-6C8A-698E-DFA4C39F68D6}"/>
                </a:ext>
              </a:extLst>
            </p:cNvPr>
            <p:cNvSpPr/>
            <p:nvPr/>
          </p:nvSpPr>
          <p:spPr>
            <a:xfrm>
              <a:off x="6210300" y="5384800"/>
              <a:ext cx="56388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lnSpcReduction="10000"/>
            </a:bodyPr>
            <a:lstStyle/>
            <a:p>
              <a:pPr algn="ctr"/>
              <a:r>
                <a:rPr lang="sv-SE" sz="1800"/>
                <a:t>Led 43 block I, 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882819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p 4">
            <a:extLst>
              <a:ext uri="{FF2B5EF4-FFF2-40B4-BE49-F238E27FC236}">
                <a16:creationId xmlns:a16="http://schemas.microsoft.com/office/drawing/2014/main" id="{4010BC36-56D8-9F42-AA37-417641525E71}"/>
              </a:ext>
            </a:extLst>
          </p:cNvPr>
          <p:cNvGrpSpPr>
            <a:grpSpLocks noGrp="1" noUngrp="1" noChangeAspect="1"/>
          </p:cNvGrpSpPr>
          <p:nvPr/>
        </p:nvGrpSpPr>
        <p:grpSpPr>
          <a:xfrm>
            <a:off x="342900" y="1143000"/>
            <a:ext cx="5638800" cy="4584700"/>
            <a:chOff x="342900" y="1143000"/>
            <a:chExt cx="5638800" cy="4584700"/>
          </a:xfrm>
        </p:grpSpPr>
        <p:pic>
          <p:nvPicPr>
            <p:cNvPr id="3" name="Bildobjekt 2" descr="Led 43 block I, 2">
              <a:extLst>
                <a:ext uri="{FF2B5EF4-FFF2-40B4-BE49-F238E27FC236}">
                  <a16:creationId xmlns:a16="http://schemas.microsoft.com/office/drawing/2014/main" id="{FA694ABD-6FBD-17C4-5B29-4DD563DEA54D}"/>
                </a:ext>
              </a:extLst>
            </p:cNvPr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2900" y="1143000"/>
              <a:ext cx="5638800" cy="4229100"/>
            </a:xfrm>
            <a:prstGeom prst="rect">
              <a:avLst/>
            </a:prstGeom>
          </p:spPr>
        </p:pic>
        <p:sp>
          <p:nvSpPr>
            <p:cNvPr id="4" name="Rektangel 3">
              <a:extLst>
                <a:ext uri="{FF2B5EF4-FFF2-40B4-BE49-F238E27FC236}">
                  <a16:creationId xmlns:a16="http://schemas.microsoft.com/office/drawing/2014/main" id="{3ECE77A7-7E68-0DB9-A44D-48A098595551}"/>
                </a:ext>
              </a:extLst>
            </p:cNvPr>
            <p:cNvSpPr/>
            <p:nvPr/>
          </p:nvSpPr>
          <p:spPr>
            <a:xfrm>
              <a:off x="342900" y="5384800"/>
              <a:ext cx="56388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lnSpcReduction="10000"/>
            </a:bodyPr>
            <a:lstStyle/>
            <a:p>
              <a:pPr algn="ctr"/>
              <a:r>
                <a:rPr lang="sv-SE" sz="1800"/>
                <a:t>Led 43 block I, 2</a:t>
              </a:r>
            </a:p>
          </p:txBody>
        </p:sp>
      </p:grpSp>
      <p:grpSp>
        <p:nvGrpSpPr>
          <p:cNvPr id="9" name="Grupp 8">
            <a:extLst>
              <a:ext uri="{FF2B5EF4-FFF2-40B4-BE49-F238E27FC236}">
                <a16:creationId xmlns:a16="http://schemas.microsoft.com/office/drawing/2014/main" id="{A5CCCB4F-608D-F2CB-125E-8D01D6351AEF}"/>
              </a:ext>
            </a:extLst>
          </p:cNvPr>
          <p:cNvGrpSpPr>
            <a:grpSpLocks noGrp="1" noUngrp="1" noChangeAspect="1"/>
          </p:cNvGrpSpPr>
          <p:nvPr/>
        </p:nvGrpSpPr>
        <p:grpSpPr>
          <a:xfrm>
            <a:off x="6210300" y="1143000"/>
            <a:ext cx="5638800" cy="4584700"/>
            <a:chOff x="6210300" y="1143000"/>
            <a:chExt cx="5638800" cy="4584700"/>
          </a:xfrm>
        </p:grpSpPr>
        <p:pic>
          <p:nvPicPr>
            <p:cNvPr id="7" name="Bildobjekt 6" descr="Led 43 block I">
              <a:extLst>
                <a:ext uri="{FF2B5EF4-FFF2-40B4-BE49-F238E27FC236}">
                  <a16:creationId xmlns:a16="http://schemas.microsoft.com/office/drawing/2014/main" id="{AACA6E96-4A6E-359F-DE58-209A80879927}"/>
                </a:ext>
              </a:extLst>
            </p:cNvPr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6210300" y="1143000"/>
              <a:ext cx="5638800" cy="4229100"/>
            </a:xfrm>
            <a:prstGeom prst="rect">
              <a:avLst/>
            </a:prstGeom>
          </p:spPr>
        </p:pic>
        <p:sp>
          <p:nvSpPr>
            <p:cNvPr id="8" name="Rektangel 7">
              <a:extLst>
                <a:ext uri="{FF2B5EF4-FFF2-40B4-BE49-F238E27FC236}">
                  <a16:creationId xmlns:a16="http://schemas.microsoft.com/office/drawing/2014/main" id="{7217D83F-65A9-D423-09A3-6750678BC5FF}"/>
                </a:ext>
              </a:extLst>
            </p:cNvPr>
            <p:cNvSpPr/>
            <p:nvPr/>
          </p:nvSpPr>
          <p:spPr>
            <a:xfrm>
              <a:off x="6210300" y="5384800"/>
              <a:ext cx="56388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lnSpcReduction="10000"/>
            </a:bodyPr>
            <a:lstStyle/>
            <a:p>
              <a:pPr algn="ctr"/>
              <a:r>
                <a:rPr lang="sv-SE" sz="1800"/>
                <a:t>Led 43 block I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761019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4C8C84865B05D646BDCC032841FE37E1" ma:contentTypeVersion="14" ma:contentTypeDescription="Skapa ett nytt dokument." ma:contentTypeScope="" ma:versionID="1f375a0f9f40ff1eab4920f45ae6ad78">
  <xsd:schema xmlns:xsd="http://www.w3.org/2001/XMLSchema" xmlns:xs="http://www.w3.org/2001/XMLSchema" xmlns:p="http://schemas.microsoft.com/office/2006/metadata/properties" xmlns:ns2="8711f7d6-e983-431c-b4fd-ad5d5ebdef51" xmlns:ns3="d4b2b010-9ea8-4e00-92d9-cc6ea0ca54c9" targetNamespace="http://schemas.microsoft.com/office/2006/metadata/properties" ma:root="true" ma:fieldsID="eaa2cabffd0e210fe6964cb712e0ac54" ns2:_="" ns3:_="">
    <xsd:import namespace="8711f7d6-e983-431c-b4fd-ad5d5ebdef51"/>
    <xsd:import namespace="d4b2b010-9ea8-4e00-92d9-cc6ea0ca54c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711f7d6-e983-431c-b4fd-ad5d5ebdef5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Bildmarkeringar" ma:readOnly="false" ma:fieldId="{5cf76f15-5ced-4ddc-b409-7134ff3c332f}" ma:taxonomyMulti="true" ma:sspId="8c6e6b7b-c002-40ed-8852-0e91d5d7e42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4b2b010-9ea8-4e00-92d9-cc6ea0ca54c9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Delat med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Delat med information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nehållstyp"/>
        <xsd:element ref="dc:title" minOccurs="0" maxOccurs="1" ma:index="4" ma:displayName="Rubrik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711f7d6-e983-431c-b4fd-ad5d5ebdef51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21CF05E-0B9E-4B69-89AC-5A6A312A97B7}"/>
</file>

<file path=customXml/itemProps2.xml><?xml version="1.0" encoding="utf-8"?>
<ds:datastoreItem xmlns:ds="http://schemas.openxmlformats.org/officeDocument/2006/customXml" ds:itemID="{C9702727-9CB0-4FA7-A9BF-836F3C50FA87}"/>
</file>

<file path=customXml/itemProps3.xml><?xml version="1.0" encoding="utf-8"?>
<ds:datastoreItem xmlns:ds="http://schemas.openxmlformats.org/officeDocument/2006/customXml" ds:itemID="{7D6EAD02-0CC5-4A16-BEE6-132F2922CB50}"/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37</Words>
  <Application>Microsoft Office PowerPoint</Application>
  <PresentationFormat>Bredbild</PresentationFormat>
  <Paragraphs>9</Paragraphs>
  <Slides>4</Slides>
  <Notes>1</Notes>
  <HiddenSlides>0</HiddenSlides>
  <MMClips>0</MMClips>
  <ScaleCrop>false</ScaleCrop>
  <HeadingPairs>
    <vt:vector size="6" baseType="variant">
      <vt:variant>
        <vt:lpstr>Använt teckensnitt</vt:lpstr>
      </vt:variant>
      <vt:variant>
        <vt:i4>3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4</vt:i4>
      </vt:variant>
    </vt:vector>
  </HeadingPairs>
  <TitlesOfParts>
    <vt:vector size="8" baseType="lpstr">
      <vt:lpstr>Aptos</vt:lpstr>
      <vt:lpstr>Aptos Display</vt:lpstr>
      <vt:lpstr>Arial</vt:lpstr>
      <vt:lpstr>Office-tema</vt:lpstr>
      <vt:lpstr>Fotoalbum</vt:lpstr>
      <vt:lpstr>PowerPoint-presentation</vt:lpstr>
      <vt:lpstr>PowerPoint-presentation</vt:lpstr>
      <vt:lpstr>PowerPoint-presentation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Birgitta Larsson</dc:creator>
  <cp:lastModifiedBy>Birgitta Larsson</cp:lastModifiedBy>
  <cp:revision>1</cp:revision>
  <dcterms:created xsi:type="dcterms:W3CDTF">2024-07-19T12:19:40Z</dcterms:created>
  <dcterms:modified xsi:type="dcterms:W3CDTF">2024-07-19T12:21:08Z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0x0101004C8C84865B05D646BDCC032841FE37E1</vt:lpwstr>
  </property>
</Properties>
</file>